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7" r:id="rId7"/>
    <p:sldId id="263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1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1688-5492-41C1-9548-E7DFFB9D443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695A-4427-4E23-8F90-E072A68C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jilja1641975/4ynmmulr3vvi9m3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wall.net/play/2503/711/816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p/pxh7zhtnx5da/?present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kdo0c0n5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ljiljanaspasic/canvases/%D0%8A%D0%B8%D0%B2%D0%B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in7\Desktop\TRECI RAZRED 2019-2020\svastara\OKVIRI\kids-border-design-clipart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9594"/>
            <a:ext cx="9144000" cy="6917594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914400"/>
            <a:ext cx="6934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Конкурс за избор најбољих примера наставе на даљину под називом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Магија је у рукама наставника</a:t>
            </a: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kumimoji="0" lang="sr-Cyrl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Настава на даљину - Све о њивама</a:t>
            </a: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Љиљана Спасић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ОШ</a:t>
            </a:r>
            <a:r>
              <a:rPr kumimoji="0" lang="sr-Latn-R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r-Cyrl-R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”Коста Стаменковић”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Српски Милетић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3810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https://padlet.com/ljilja1641975/4ynmmulr3vvi9m3w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685801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Задавање домаћег задатка: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- израда задатака у радној свесци која прати уџбеник.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- треба да пронађу на интернету карактеристике о некој биљци или животињи која живи на њиви  и да у оквиру стикера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Padlet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зиду поставе слику одабране врсте и напишу шта су сазнали о тој врсти.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69"/>
            <a:ext cx="9144000" cy="686196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47800" y="60960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Општи </a:t>
            </a:r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подаци о часу: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Разред и одељење: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Наставни предмет: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Природа и друштво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Наставна јединица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Култивисане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животне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заједнице,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њива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 часа: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Циљ часа: 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 Стицање знања о њиви као култивисана животна заједница, о биљкама које се гаје на њиви, животињама које живе на њиви и са радовима људи на њиви.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 Препознавање биљака и животиња које живе на њиви и њихове међусобне повезаности.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 Стицање знања о значају њива и њене заштите.</a:t>
            </a:r>
          </a:p>
          <a:p>
            <a:pPr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Подстицање радозналости и истраживачког 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духа ученика.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очетку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838200"/>
            <a:ext cx="7162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На почетку </a:t>
            </a:r>
            <a:r>
              <a:rPr kumimoji="0" lang="sr-Cyrl-R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увођења ванредног стања отворила сам </a:t>
            </a:r>
            <a:r>
              <a:rPr kumimoji="0" lang="sr-Latn-R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Google</a:t>
            </a:r>
            <a:r>
              <a:rPr kumimoji="0" lang="sr-Cyrl-RS" alt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Classroom</a:t>
            </a:r>
            <a:r>
              <a:rPr kumimoji="0" lang="sr-Latn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 све предмете у којој се налазе све наставне лекције и домаћи задаци ученика.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Часове реализујем преко </a:t>
            </a:r>
            <a:r>
              <a:rPr kumimoji="0" lang="sr-Latn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Zoom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</a:t>
            </a: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пликације.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Путем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Skype</a:t>
            </a: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дајем додатне информације и обавештења ученицима, а исто тако и одговарам на њихова питања ако постоје тешкоће у реализацији домаћег задатка.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Тако да је све ово и коришћено за овај час.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457200"/>
            <a:ext cx="76200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Преко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Meeting ID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Password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који објављујем у групи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ученика на </a:t>
            </a:r>
            <a:r>
              <a:rPr kumimoji="0" lang="sr-Latn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Skype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ученици приступају часу у </a:t>
            </a:r>
            <a:r>
              <a:rPr kumimoji="0" lang="sr-Latn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Zoom</a:t>
            </a:r>
            <a:r>
              <a:rPr kumimoji="0" lang="sr-Latn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апликацији у договорено време.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На почетку ученици кроз игру „Укрштеница“ (која је направљена у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wordwall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понављају научено  о природним  животним заједница.</a:t>
            </a:r>
            <a:endParaRPr kumimoji="0" lang="sr-Cyrl-R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начину настанка осим природних  животних заједница, на овом часу ученици  ће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бити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упознати и са једном  култивисаном  животном заједницом, а то је њива.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8" name="Picture 2" descr="C:\Users\Win7\Desktop\99439967_528182487849721_50177228034329804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00399"/>
            <a:ext cx="3505200" cy="3657601"/>
          </a:xfrm>
          <a:prstGeom prst="rect">
            <a:avLst/>
          </a:prstGeom>
          <a:noFill/>
        </p:spPr>
      </p:pic>
      <p:pic>
        <p:nvPicPr>
          <p:cNvPr id="8" name="Picture 2" descr="C:\Users\Win7\Desktop\98604837_930162564087515_405457714321922457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419600"/>
            <a:ext cx="1958475" cy="2209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71600" y="3733800"/>
            <a:ext cx="411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https://wordwall.net/play/2503/711/816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47800" y="4648200"/>
            <a:ext cx="4582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https://prezi.com/p/pxh7zhtnx5da/?present=1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6858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главном делу часа ученици се упознају са новом лекциом кроз презентацију (која је направљена у </a:t>
            </a:r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rezi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а у потпуности прати градиво из њиховог уџбеника, с тим да је обогаћена сликама.</a:t>
            </a: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Док траје презентација екран је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share screen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 Презентацију ја покрећем и причам о сваком слајду.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pic>
        <p:nvPicPr>
          <p:cNvPr id="5" name="Picture 2" descr="C:\Users\Win7\Desktop\100089148_985605128563095_3038790057428254720_n.jpg"/>
          <p:cNvPicPr>
            <a:picLocks noChangeAspect="1" noChangeArrowheads="1"/>
          </p:cNvPicPr>
          <p:nvPr/>
        </p:nvPicPr>
        <p:blipFill>
          <a:blip r:embed="rId3"/>
          <a:srcRect t="11823" r="2463" b="5419"/>
          <a:stretch>
            <a:fillRect/>
          </a:stretch>
        </p:blipFill>
        <p:spPr bwMode="auto">
          <a:xfrm>
            <a:off x="1447800" y="838200"/>
            <a:ext cx="6792686" cy="432261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4724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https://learningapps.org/watch?v=pkdo0c0n520</a:t>
            </a:r>
            <a:endParaRPr lang="en-US" dirty="0"/>
          </a:p>
        </p:txBody>
      </p:sp>
      <p:pic>
        <p:nvPicPr>
          <p:cNvPr id="8" name="Picture 2" descr="C:\Users\Win7\Desktop\100870840_2949979391757468_7266883316765163520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2362200"/>
            <a:ext cx="5029200" cy="206030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447800" y="685800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презентације ученици понављају научено о њивама по групама кроз квиз трка коња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learningapps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434340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http://linoit.com/users/ljiljanaspasic/canvases/%D0%8A%D0%B8%D0%B2%D0%B5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447800" y="838200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Евалуацију часа одрадила сам преко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linoit.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тај начин имам увид шта се ученицима свидело, а шта не на часу. То користим да бих поправила недостатке за следећи час.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овај час ученици су остављали своје коментаре да им се час свидео и да им је било забавно на часу.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7\Desktop\TRECI RAZRED 2019-2020\svastara\OKVIRI\kids-border-design-clipar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969"/>
          </a:xfrm>
          <a:prstGeom prst="rect">
            <a:avLst/>
          </a:prstGeom>
          <a:noFill/>
        </p:spPr>
      </p:pic>
      <p:pic>
        <p:nvPicPr>
          <p:cNvPr id="7" name="Picture 2" descr="C:\Users\Win7\Desktop\99427922_263006058368102_6768035118876459008_n.jpg"/>
          <p:cNvPicPr>
            <a:picLocks noChangeAspect="1" noChangeArrowheads="1"/>
          </p:cNvPicPr>
          <p:nvPr/>
        </p:nvPicPr>
        <p:blipFill>
          <a:blip r:embed="rId3"/>
          <a:srcRect t="21285" r="9259"/>
          <a:stretch>
            <a:fillRect/>
          </a:stretch>
        </p:blipFill>
        <p:spPr bwMode="auto">
          <a:xfrm>
            <a:off x="1359562" y="1219200"/>
            <a:ext cx="7098638" cy="314704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476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очетку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42</cp:revision>
  <dcterms:created xsi:type="dcterms:W3CDTF">2020-05-23T17:23:34Z</dcterms:created>
  <dcterms:modified xsi:type="dcterms:W3CDTF">2020-05-24T00:15:50Z</dcterms:modified>
</cp:coreProperties>
</file>